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CFEEB-9C34-D341-B908-3EC56DF7E92A}" type="datetimeFigureOut">
              <a:rPr lang="en-US" smtClean="0"/>
              <a:t>4/30/19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EC6C2-2165-EE45-BFC9-C159A1904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2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 at day 1 and compare it to day 30. Equation: (0.02)*2^(t-1)=f(t)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D894D-E54F-5243-AD52-B7418A6378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6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about x^2, is it reasonable to assume these will look similar?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D894D-E54F-5243-AD52-B7418A6378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10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D894D-E54F-5243-AD52-B7418A6378B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33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9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8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5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36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12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15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1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8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31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6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4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Functions and Exponents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17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33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184" r="-43184"/>
          <a:stretch>
            <a:fillRect/>
          </a:stretch>
        </p:blipFill>
        <p:spPr>
          <a:xfrm>
            <a:off x="-221855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2214685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Functions!</a:t>
            </a:r>
            <a:endParaRPr lang="en-US" dirty="0"/>
          </a:p>
        </p:txBody>
      </p:sp>
      <p:pic>
        <p:nvPicPr>
          <p:cNvPr id="4" name="Content Placeholder 3" descr="Screen Shot 2019-04-29 at 10.36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490" b="-924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7719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to find the function, </a:t>
            </a:r>
            <a:r>
              <a:rPr lang="en-US" i="1" dirty="0" smtClean="0"/>
              <a:t>f(t)=a(r</a:t>
            </a:r>
            <a:r>
              <a:rPr lang="en-US" i="1" baseline="30000" dirty="0" smtClean="0"/>
              <a:t>t-1</a:t>
            </a:r>
            <a:r>
              <a:rPr lang="en-US" i="1" dirty="0" smtClean="0"/>
              <a:t>)</a:t>
            </a:r>
            <a:endParaRPr lang="en-US" i="1" dirty="0"/>
          </a:p>
        </p:txBody>
      </p:sp>
      <p:pic>
        <p:nvPicPr>
          <p:cNvPr id="4" name="Content Placeholder 3" descr="Screen Shot 2019-04-29 at 10.37.2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87" r="-113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9480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40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056" b="-500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4397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40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12" r="-313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1907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40.5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31" b="-26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7948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41.08 P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8" r="-1398"/>
          <a:stretch/>
        </p:blipFill>
        <p:spPr>
          <a:xfrm>
            <a:off x="457200" y="1153019"/>
            <a:ext cx="8229600" cy="4673600"/>
          </a:xfrm>
        </p:spPr>
      </p:pic>
    </p:spTree>
    <p:extLst>
      <p:ext uri="{BB962C8B-B14F-4D97-AF65-F5344CB8AC3E}">
        <p14:creationId xmlns:p14="http://schemas.microsoft.com/office/powerpoint/2010/main" val="1588838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7" name="Content Placeholder 3" descr="Screen Shot 2019-04-29 at 10.41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321" r="-92321"/>
          <a:stretch>
            <a:fillRect/>
          </a:stretch>
        </p:blipFill>
        <p:spPr>
          <a:xfrm>
            <a:off x="457200" y="1417638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17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41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27" r="-38827"/>
          <a:stretch>
            <a:fillRect/>
          </a:stretch>
        </p:blipFill>
        <p:spPr>
          <a:xfrm>
            <a:off x="-1430192" y="152873"/>
            <a:ext cx="11970588" cy="6583362"/>
          </a:xfrm>
        </p:spPr>
      </p:pic>
    </p:spTree>
    <p:extLst>
      <p:ext uri="{BB962C8B-B14F-4D97-AF65-F5344CB8AC3E}">
        <p14:creationId xmlns:p14="http://schemas.microsoft.com/office/powerpoint/2010/main" val="352578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41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82" r="-43382"/>
          <a:stretch>
            <a:fillRect/>
          </a:stretch>
        </p:blipFill>
        <p:spPr>
          <a:xfrm>
            <a:off x="2345528" y="1417638"/>
            <a:ext cx="8909964" cy="4900137"/>
          </a:xfrm>
        </p:spPr>
      </p:pic>
      <p:pic>
        <p:nvPicPr>
          <p:cNvPr id="5" name="Picture 4" descr="Screen Shot 2019-04-29 at 10.41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467620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814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20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674" b="-296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3673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42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51" r="-41551"/>
          <a:stretch>
            <a:fillRect/>
          </a:stretch>
        </p:blipFill>
        <p:spPr>
          <a:xfrm>
            <a:off x="-2099277" y="1600200"/>
            <a:ext cx="8229600" cy="4525963"/>
          </a:xfrm>
        </p:spPr>
      </p:pic>
      <p:pic>
        <p:nvPicPr>
          <p:cNvPr id="5" name="Picture 4" descr="Screen Shot 2019-04-29 at 10.42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180" y="1600200"/>
            <a:ext cx="511782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783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Exponentials:</a:t>
            </a:r>
            <a:endParaRPr lang="en-US" dirty="0"/>
          </a:p>
        </p:txBody>
      </p:sp>
      <p:pic>
        <p:nvPicPr>
          <p:cNvPr id="4" name="Content Placeholder 3" descr="Screen Shot 2019-04-29 at 10.42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866" r="-318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55347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4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613" b="-306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72640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pic>
        <p:nvPicPr>
          <p:cNvPr id="4" name="Content Placeholder 3" descr="Screen Shot 2019-04-29 at 10.42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757" r="-43757"/>
          <a:stretch>
            <a:fillRect/>
          </a:stretch>
        </p:blipFill>
        <p:spPr>
          <a:xfrm>
            <a:off x="-205146" y="1399656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3126833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Models</a:t>
            </a:r>
            <a:endParaRPr lang="en-US" dirty="0"/>
          </a:p>
        </p:txBody>
      </p:sp>
      <p:pic>
        <p:nvPicPr>
          <p:cNvPr id="4" name="Content Placeholder 3" descr="Screen Shot 2019-04-29 at 10.43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719" b="-51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14661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29 at 10.43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251" b="-552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94474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43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649" b="-116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0980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20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6297" b="-2162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5684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20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76" r="-103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83328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4-29 at 10.21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0812" b="-2508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514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21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90" b="-62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4059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if we graph it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04-29 at 10.21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028" r="-360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53034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29 at 10.22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9687" b="-3396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7221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231"/>
            <a:ext cx="8229600" cy="1143000"/>
          </a:xfrm>
        </p:spPr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33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620" r="-47620"/>
          <a:stretch>
            <a:fillRect/>
          </a:stretch>
        </p:blipFill>
        <p:spPr>
          <a:xfrm>
            <a:off x="-787229" y="985981"/>
            <a:ext cx="10677146" cy="5872019"/>
          </a:xfrm>
        </p:spPr>
      </p:pic>
    </p:spTree>
    <p:extLst>
      <p:ext uri="{BB962C8B-B14F-4D97-AF65-F5344CB8AC3E}">
        <p14:creationId xmlns:p14="http://schemas.microsoft.com/office/powerpoint/2010/main" val="2740856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136</Words>
  <Application>Microsoft Macintosh PowerPoint</Application>
  <PresentationFormat>On-screen Show (4:3)</PresentationFormat>
  <Paragraphs>28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Functions and Exponents</vt:lpstr>
      <vt:lpstr>PowerPoint Presentation</vt:lpstr>
      <vt:lpstr>Try as a class:</vt:lpstr>
      <vt:lpstr>Solution:</vt:lpstr>
      <vt:lpstr>Try as a Class</vt:lpstr>
      <vt:lpstr>Solution:</vt:lpstr>
      <vt:lpstr>And if we graph it…</vt:lpstr>
      <vt:lpstr>Solve as a Class:</vt:lpstr>
      <vt:lpstr>Solution:</vt:lpstr>
      <vt:lpstr>Solution:</vt:lpstr>
      <vt:lpstr>Exponential Functions!</vt:lpstr>
      <vt:lpstr>Try to find the function, f(t)=a(rt-1)</vt:lpstr>
      <vt:lpstr>Try as a class:</vt:lpstr>
      <vt:lpstr>Solution:</vt:lpstr>
      <vt:lpstr>Try as a class:</vt:lpstr>
      <vt:lpstr>Solution:</vt:lpstr>
      <vt:lpstr>Solution:</vt:lpstr>
      <vt:lpstr>PowerPoint Presentation</vt:lpstr>
      <vt:lpstr>PowerPoint Presentation</vt:lpstr>
      <vt:lpstr>PowerPoint Presentation</vt:lpstr>
      <vt:lpstr>Applications of Exponentials:</vt:lpstr>
      <vt:lpstr>Try as a Class:</vt:lpstr>
      <vt:lpstr>Solutions</vt:lpstr>
      <vt:lpstr>Population Models</vt:lpstr>
      <vt:lpstr>Solve as a Class: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 and Exponents</dc:title>
  <dc:creator>Mathew Tucker</dc:creator>
  <cp:lastModifiedBy>Mathew Tucker</cp:lastModifiedBy>
  <cp:revision>1</cp:revision>
  <dcterms:created xsi:type="dcterms:W3CDTF">2019-04-30T22:15:07Z</dcterms:created>
  <dcterms:modified xsi:type="dcterms:W3CDTF">2019-04-30T22:16:18Z</dcterms:modified>
</cp:coreProperties>
</file>